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9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7/11/2024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7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7/11/2024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05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6BC04B-F12A-5DAF-DA85-F9E67F9E0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15747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66E11F-FB22-3044-F3A0-5983BFFE2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File Manager - latest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B92CA9-24C8-39CF-2608-BE6D4C754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Integration Service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292665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6BC04B-F12A-5DAF-DA85-F9E67F9E0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15747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6" name="Picture 5" descr="A computer tree with many folders&#10;&#10;Description automatically generated">
            <a:extLst>
              <a:ext uri="{FF2B5EF4-FFF2-40B4-BE49-F238E27FC236}">
                <a16:creationId xmlns:a16="http://schemas.microsoft.com/office/drawing/2014/main" id="{E251F850-1504-3BEF-AD9B-A38FFFAF49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135" y="-1376"/>
            <a:ext cx="682981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8E8ED2-3BCF-3F91-8218-26B3FD986E5F}"/>
              </a:ext>
            </a:extLst>
          </p:cNvPr>
          <p:cNvSpPr txBox="1"/>
          <p:nvPr/>
        </p:nvSpPr>
        <p:spPr>
          <a:xfrm>
            <a:off x="1" y="481693"/>
            <a:ext cx="535608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AZURE BLOB STORAGE VIRTUAL DIRECTORIES</a:t>
            </a: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Integration Service</a:t>
            </a: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convert Field/Well/Wellbore names containing uppercase letters to lowercase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convert special characters in Field/Well/Wellbore names and UIDs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use Well/Wellbore UID for folder creation and Display with Alias</a:t>
            </a: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File Manager API</a:t>
            </a:r>
          </a:p>
          <a:p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create directory structure from scratch with use of given template</a:t>
            </a:r>
          </a:p>
          <a:p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support search by display name</a:t>
            </a:r>
          </a:p>
        </p:txBody>
      </p:sp>
    </p:spTree>
    <p:extLst>
      <p:ext uri="{BB962C8B-B14F-4D97-AF65-F5344CB8AC3E}">
        <p14:creationId xmlns:p14="http://schemas.microsoft.com/office/powerpoint/2010/main" val="3338087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6BC04B-F12A-5DAF-DA85-F9E67F9E0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15747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12" name="Picture 11" descr="A blue cartoon character with arms raised and orange cubes&#10;&#10;Description automatically generated">
            <a:extLst>
              <a:ext uri="{FF2B5EF4-FFF2-40B4-BE49-F238E27FC236}">
                <a16:creationId xmlns:a16="http://schemas.microsoft.com/office/drawing/2014/main" id="{56C02A10-5495-3D7F-523C-BE80EA66C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321" y="0"/>
            <a:ext cx="6848631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8A4A11-135A-AF82-0BF7-70FD85419B82}"/>
              </a:ext>
            </a:extLst>
          </p:cNvPr>
          <p:cNvSpPr txBox="1"/>
          <p:nvPr/>
        </p:nvSpPr>
        <p:spPr>
          <a:xfrm>
            <a:off x="3048" y="800100"/>
            <a:ext cx="5337273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Challenges: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name must be between 3 and 63 characters long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name must start with a letter or number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name  can contain only lowercase letters, numbers and hyphens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hyphens in name must be immediately preceded and followed by a letter or number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keep spaces to avoid extra characters when encoding like .Replace("%20", " ")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in the container name - replace spaces with slashes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and…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many…</a:t>
            </a:r>
          </a:p>
          <a:p>
            <a:pPr marL="285750" indent="-285750">
              <a:buFontTx/>
              <a:buChar char="-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more…</a:t>
            </a:r>
          </a:p>
        </p:txBody>
      </p:sp>
    </p:spTree>
    <p:extLst>
      <p:ext uri="{BB962C8B-B14F-4D97-AF65-F5344CB8AC3E}">
        <p14:creationId xmlns:p14="http://schemas.microsoft.com/office/powerpoint/2010/main" val="3287013541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LeftStep">
      <a:dk1>
        <a:srgbClr val="000000"/>
      </a:dk1>
      <a:lt1>
        <a:srgbClr val="FFFFFF"/>
      </a:lt1>
      <a:dk2>
        <a:srgbClr val="232F3D"/>
      </a:dk2>
      <a:lt2>
        <a:srgbClr val="E8E8E2"/>
      </a:lt2>
      <a:accent1>
        <a:srgbClr val="514DC3"/>
      </a:accent1>
      <a:accent2>
        <a:srgbClr val="3B68B1"/>
      </a:accent2>
      <a:accent3>
        <a:srgbClr val="4DABC3"/>
      </a:accent3>
      <a:accent4>
        <a:srgbClr val="3BB198"/>
      </a:accent4>
      <a:accent5>
        <a:srgbClr val="48B872"/>
      </a:accent5>
      <a:accent6>
        <a:srgbClr val="40B13B"/>
      </a:accent6>
      <a:hlink>
        <a:srgbClr val="85892D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143</Words>
  <Application>Microsoft Office PowerPoint</Application>
  <PresentationFormat>Widescreen</PresentationFormat>
  <Paragraphs>39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AvenirNext LT Pro Medium</vt:lpstr>
      <vt:lpstr>Sabon Next LT</vt:lpstr>
      <vt:lpstr>DappledVTI</vt:lpstr>
      <vt:lpstr>File Manager - latest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Lyuben Kikov</dc:creator>
  <cp:lastModifiedBy>Lyuben Kikov</cp:lastModifiedBy>
  <cp:revision>3</cp:revision>
  <dcterms:created xsi:type="dcterms:W3CDTF">2024-07-11T11:35:04Z</dcterms:created>
  <dcterms:modified xsi:type="dcterms:W3CDTF">2024-07-11T12:09:44Z</dcterms:modified>
</cp:coreProperties>
</file>

<file path=docProps/thumbnail.jpeg>
</file>